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8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AF6EF-6C54-48A5-8FA9-28E300DF1768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F65FA-773D-47B3-BC68-AA4F799EF8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Zurich Tank 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6000" y="914400"/>
            <a:ext cx="5588000" cy="4191000"/>
          </a:xfrm>
          <a:prstGeom prst="rect">
            <a:avLst/>
          </a:prstGeom>
        </p:spPr>
      </p:pic>
      <p:pic>
        <p:nvPicPr>
          <p:cNvPr id="10" name="Content Placeholder 9" descr="image1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4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4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4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5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81500" y="508000"/>
            <a:ext cx="4762500" cy="6350000"/>
          </a:xfrm>
        </p:spPr>
      </p:pic>
      <p:pic>
        <p:nvPicPr>
          <p:cNvPr id="6" name="Picture 5" descr="swimage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0"/>
            <a:ext cx="41148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IMG_25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3383" y="0"/>
            <a:ext cx="7050617" cy="5287963"/>
          </a:xfrm>
        </p:spPr>
      </p:pic>
      <p:pic>
        <p:nvPicPr>
          <p:cNvPr id="9" name="Picture 8" descr="IMG_25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5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5080000" cy="3810000"/>
          </a:xfrm>
        </p:spPr>
      </p:pic>
      <p:pic>
        <p:nvPicPr>
          <p:cNvPr id="5" name="Picture 4" descr="IMG_25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2743200"/>
            <a:ext cx="54864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9383" y="2332037"/>
            <a:ext cx="6034617" cy="4525963"/>
          </a:xfrm>
        </p:spPr>
      </p:pic>
      <p:pic>
        <p:nvPicPr>
          <p:cNvPr id="5" name="Picture 4" descr="IMG_2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6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5383" y="0"/>
            <a:ext cx="7558617" cy="5668963"/>
          </a:xfrm>
        </p:spPr>
      </p:pic>
      <p:pic>
        <p:nvPicPr>
          <p:cNvPr id="7" name="Picture 6" descr="IMG_2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500"/>
            <a:ext cx="533400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6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6" name="Content Placeholder 5" descr="IMG_26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05000"/>
            <a:ext cx="5892800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End Zurich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Wells Sites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rea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067800" cy="586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04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rea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29208" cy="5907134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34617" cy="4525963"/>
          </a:xfrm>
        </p:spPr>
      </p:pic>
      <p:pic>
        <p:nvPicPr>
          <p:cNvPr id="5" name="Picture 4" descr="IMG_2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2286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lectra Si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0999"/>
            <a:ext cx="9144000" cy="59167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6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3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34617" cy="4525963"/>
          </a:xfrm>
        </p:spPr>
      </p:pic>
      <p:pic>
        <p:nvPicPr>
          <p:cNvPr id="5" name="Picture 4" descr="IMG_23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2914650"/>
            <a:ext cx="5257800" cy="394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2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3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4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</Words>
  <Application>Microsoft Office PowerPoint</Application>
  <PresentationFormat>On-screen Show (4:3)</PresentationFormat>
  <Paragraphs>3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Zurich Tank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End Zurich</vt:lpstr>
      <vt:lpstr>Slide 23</vt:lpstr>
      <vt:lpstr>Wells Sites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Karl B Drew</dc:creator>
  <cp:lastModifiedBy>Karl B Drew</cp:lastModifiedBy>
  <cp:revision>12</cp:revision>
  <dcterms:created xsi:type="dcterms:W3CDTF">2014-09-15T20:25:30Z</dcterms:created>
  <dcterms:modified xsi:type="dcterms:W3CDTF">2014-09-15T22:17:41Z</dcterms:modified>
</cp:coreProperties>
</file>